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764" r:id="rId2"/>
  </p:sldMasterIdLst>
  <p:notesMasterIdLst>
    <p:notesMasterId r:id="rId13"/>
  </p:notesMasterIdLst>
  <p:handoutMasterIdLst>
    <p:handoutMasterId r:id="rId14"/>
  </p:handoutMasterIdLst>
  <p:sldIdLst>
    <p:sldId id="372" r:id="rId3"/>
    <p:sldId id="555" r:id="rId4"/>
    <p:sldId id="453" r:id="rId5"/>
    <p:sldId id="750" r:id="rId6"/>
    <p:sldId id="751" r:id="rId7"/>
    <p:sldId id="752" r:id="rId8"/>
    <p:sldId id="753" r:id="rId9"/>
    <p:sldId id="754" r:id="rId10"/>
    <p:sldId id="755" r:id="rId11"/>
    <p:sldId id="749" r:id="rId1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0000"/>
    <a:srgbClr val="F30000"/>
    <a:srgbClr val="E0E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14C210-7700-46ED-A81F-B7E61C8F2E1F}" v="8" dt="2020-09-16T20:25:07.6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46" autoAdjust="0"/>
    <p:restoredTop sz="97109" autoAdjust="0"/>
  </p:normalViewPr>
  <p:slideViewPr>
    <p:cSldViewPr snapToObjects="1">
      <p:cViewPr varScale="1">
        <p:scale>
          <a:sx n="104" d="100"/>
          <a:sy n="104" d="100"/>
        </p:scale>
        <p:origin x="64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9" d="100"/>
          <a:sy n="69" d="100"/>
        </p:scale>
        <p:origin x="3264" y="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C323FE-2437-4EAA-BC09-CC09BE074C7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2F8EAAC-B80C-47A3-ACDD-3B4FF2D498E3}">
      <dgm:prSet/>
      <dgm:spPr/>
      <dgm:t>
        <a:bodyPr/>
        <a:lstStyle/>
        <a:p>
          <a:r>
            <a:rPr lang="en-US"/>
            <a:t>There’s lots of cloud/tomcat infrastructure to get working </a:t>
          </a:r>
        </a:p>
      </dgm:t>
    </dgm:pt>
    <dgm:pt modelId="{053E8928-F3F6-4538-B3F3-5C4D523EAAF8}" type="parTrans" cxnId="{EEECBF2B-700F-4079-A424-05A28D3D4AD2}">
      <dgm:prSet/>
      <dgm:spPr/>
      <dgm:t>
        <a:bodyPr/>
        <a:lstStyle/>
        <a:p>
          <a:endParaRPr lang="en-US"/>
        </a:p>
      </dgm:t>
    </dgm:pt>
    <dgm:pt modelId="{0C107C4D-F653-4665-B447-C5623E1E5BA0}" type="sibTrans" cxnId="{EEECBF2B-700F-4079-A424-05A28D3D4AD2}">
      <dgm:prSet/>
      <dgm:spPr/>
      <dgm:t>
        <a:bodyPr/>
        <a:lstStyle/>
        <a:p>
          <a:endParaRPr lang="en-US"/>
        </a:p>
      </dgm:t>
    </dgm:pt>
    <dgm:pt modelId="{35992AA7-FDB8-4983-95E7-77F53E416C88}">
      <dgm:prSet/>
      <dgm:spPr/>
      <dgm:t>
        <a:bodyPr/>
        <a:lstStyle/>
        <a:p>
          <a:r>
            <a:rPr lang="en-US"/>
            <a:t>Easy once you know how</a:t>
          </a:r>
        </a:p>
      </dgm:t>
    </dgm:pt>
    <dgm:pt modelId="{EA8793AA-0C8B-40B1-B9BF-A0154D6D2F6A}" type="parTrans" cxnId="{42078AEB-9FE7-478A-9483-AD95149CAC5F}">
      <dgm:prSet/>
      <dgm:spPr/>
      <dgm:t>
        <a:bodyPr/>
        <a:lstStyle/>
        <a:p>
          <a:endParaRPr lang="en-US"/>
        </a:p>
      </dgm:t>
    </dgm:pt>
    <dgm:pt modelId="{4246BF38-EB9F-4E86-8691-F93EDA51B94E}" type="sibTrans" cxnId="{42078AEB-9FE7-478A-9483-AD95149CAC5F}">
      <dgm:prSet/>
      <dgm:spPr/>
      <dgm:t>
        <a:bodyPr/>
        <a:lstStyle/>
        <a:p>
          <a:endParaRPr lang="en-US"/>
        </a:p>
      </dgm:t>
    </dgm:pt>
    <dgm:pt modelId="{25FBC21A-4781-423E-B5C7-454F6A43DA76}">
      <dgm:prSet/>
      <dgm:spPr/>
      <dgm:t>
        <a:bodyPr/>
        <a:lstStyle/>
        <a:p>
          <a:r>
            <a:rPr lang="en-US"/>
            <a:t>Look critically at your results – we will ;)</a:t>
          </a:r>
        </a:p>
      </dgm:t>
    </dgm:pt>
    <dgm:pt modelId="{2CC67963-D011-4F25-A997-629FF07E8490}" type="parTrans" cxnId="{71E5DEEB-B47B-4EEE-B833-D9AEFF41C518}">
      <dgm:prSet/>
      <dgm:spPr/>
      <dgm:t>
        <a:bodyPr/>
        <a:lstStyle/>
        <a:p>
          <a:endParaRPr lang="en-US"/>
        </a:p>
      </dgm:t>
    </dgm:pt>
    <dgm:pt modelId="{18031931-8396-460D-8F71-62C3EA571610}" type="sibTrans" cxnId="{71E5DEEB-B47B-4EEE-B833-D9AEFF41C518}">
      <dgm:prSet/>
      <dgm:spPr/>
      <dgm:t>
        <a:bodyPr/>
        <a:lstStyle/>
        <a:p>
          <a:endParaRPr lang="en-US"/>
        </a:p>
      </dgm:t>
    </dgm:pt>
    <dgm:pt modelId="{E60BFDEE-D0A5-4329-AE18-4F982C502410}">
      <dgm:prSet/>
      <dgm:spPr/>
      <dgm:t>
        <a:bodyPr/>
        <a:lstStyle/>
        <a:p>
          <a:r>
            <a:rPr lang="en-US"/>
            <a:t>Good luck!!</a:t>
          </a:r>
        </a:p>
      </dgm:t>
    </dgm:pt>
    <dgm:pt modelId="{FC29009E-78B8-46B7-B290-0CD923B36C9B}" type="parTrans" cxnId="{58CA90C4-D88C-4313-84B9-72A95FAA845E}">
      <dgm:prSet/>
      <dgm:spPr/>
      <dgm:t>
        <a:bodyPr/>
        <a:lstStyle/>
        <a:p>
          <a:endParaRPr lang="en-US"/>
        </a:p>
      </dgm:t>
    </dgm:pt>
    <dgm:pt modelId="{AB91D15D-EDBE-41B2-8E6E-CFBEDFABF702}" type="sibTrans" cxnId="{58CA90C4-D88C-4313-84B9-72A95FAA845E}">
      <dgm:prSet/>
      <dgm:spPr/>
      <dgm:t>
        <a:bodyPr/>
        <a:lstStyle/>
        <a:p>
          <a:endParaRPr lang="en-US"/>
        </a:p>
      </dgm:t>
    </dgm:pt>
    <dgm:pt modelId="{2AB3ACA6-1BCF-4B5E-850B-CD65C91C8637}" type="pres">
      <dgm:prSet presAssocID="{02C323FE-2437-4EAA-BC09-CC09BE074C77}" presName="root" presStyleCnt="0">
        <dgm:presLayoutVars>
          <dgm:dir/>
          <dgm:resizeHandles val="exact"/>
        </dgm:presLayoutVars>
      </dgm:prSet>
      <dgm:spPr/>
    </dgm:pt>
    <dgm:pt modelId="{3BC73EFA-451A-456F-AD53-94A11F02D51A}" type="pres">
      <dgm:prSet presAssocID="{72F8EAAC-B80C-47A3-ACDD-3B4FF2D498E3}" presName="compNode" presStyleCnt="0"/>
      <dgm:spPr/>
    </dgm:pt>
    <dgm:pt modelId="{F3BF9026-4FED-427C-813A-6D679557501F}" type="pres">
      <dgm:prSet presAssocID="{72F8EAAC-B80C-47A3-ACDD-3B4FF2D498E3}" presName="bgRect" presStyleLbl="bgShp" presStyleIdx="0" presStyleCnt="3"/>
      <dgm:spPr/>
    </dgm:pt>
    <dgm:pt modelId="{59792678-9A4C-44DC-9D2D-0626340FAE13}" type="pres">
      <dgm:prSet presAssocID="{72F8EAAC-B80C-47A3-ACDD-3B4FF2D498E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0DA888A3-B177-42B5-B6A6-98C278C8960A}" type="pres">
      <dgm:prSet presAssocID="{72F8EAAC-B80C-47A3-ACDD-3B4FF2D498E3}" presName="spaceRect" presStyleCnt="0"/>
      <dgm:spPr/>
    </dgm:pt>
    <dgm:pt modelId="{94C92BAD-090E-4F71-B0F5-3EA7B098C79E}" type="pres">
      <dgm:prSet presAssocID="{72F8EAAC-B80C-47A3-ACDD-3B4FF2D498E3}" presName="parTx" presStyleLbl="revTx" presStyleIdx="0" presStyleCnt="4">
        <dgm:presLayoutVars>
          <dgm:chMax val="0"/>
          <dgm:chPref val="0"/>
        </dgm:presLayoutVars>
      </dgm:prSet>
      <dgm:spPr/>
    </dgm:pt>
    <dgm:pt modelId="{DA99AEC8-8160-4106-823A-D6831473B0AF}" type="pres">
      <dgm:prSet presAssocID="{72F8EAAC-B80C-47A3-ACDD-3B4FF2D498E3}" presName="desTx" presStyleLbl="revTx" presStyleIdx="1" presStyleCnt="4">
        <dgm:presLayoutVars/>
      </dgm:prSet>
      <dgm:spPr/>
    </dgm:pt>
    <dgm:pt modelId="{3BC2164C-AE27-42F4-815C-38B33ED461D8}" type="pres">
      <dgm:prSet presAssocID="{0C107C4D-F653-4665-B447-C5623E1E5BA0}" presName="sibTrans" presStyleCnt="0"/>
      <dgm:spPr/>
    </dgm:pt>
    <dgm:pt modelId="{4BD4C62C-EE99-4226-B1C9-04A353BF34CF}" type="pres">
      <dgm:prSet presAssocID="{25FBC21A-4781-423E-B5C7-454F6A43DA76}" presName="compNode" presStyleCnt="0"/>
      <dgm:spPr/>
    </dgm:pt>
    <dgm:pt modelId="{9D5A7FEE-3085-4613-9613-34A9F837FAFF}" type="pres">
      <dgm:prSet presAssocID="{25FBC21A-4781-423E-B5C7-454F6A43DA76}" presName="bgRect" presStyleLbl="bgShp" presStyleIdx="1" presStyleCnt="3"/>
      <dgm:spPr/>
    </dgm:pt>
    <dgm:pt modelId="{CD90203D-0595-4D8E-A184-D5C70B0F700C}" type="pres">
      <dgm:prSet presAssocID="{25FBC21A-4781-423E-B5C7-454F6A43DA7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F7493F3-275B-43DC-A74A-6D61744B0286}" type="pres">
      <dgm:prSet presAssocID="{25FBC21A-4781-423E-B5C7-454F6A43DA76}" presName="spaceRect" presStyleCnt="0"/>
      <dgm:spPr/>
    </dgm:pt>
    <dgm:pt modelId="{1EF9308C-4FD7-423A-A808-213A3A9008A0}" type="pres">
      <dgm:prSet presAssocID="{25FBC21A-4781-423E-B5C7-454F6A43DA76}" presName="parTx" presStyleLbl="revTx" presStyleIdx="2" presStyleCnt="4">
        <dgm:presLayoutVars>
          <dgm:chMax val="0"/>
          <dgm:chPref val="0"/>
        </dgm:presLayoutVars>
      </dgm:prSet>
      <dgm:spPr/>
    </dgm:pt>
    <dgm:pt modelId="{AA3BAC42-1651-490D-AA9A-C27260CED23D}" type="pres">
      <dgm:prSet presAssocID="{18031931-8396-460D-8F71-62C3EA571610}" presName="sibTrans" presStyleCnt="0"/>
      <dgm:spPr/>
    </dgm:pt>
    <dgm:pt modelId="{5959AFCD-E6DE-46DC-B47D-076C208D3700}" type="pres">
      <dgm:prSet presAssocID="{E60BFDEE-D0A5-4329-AE18-4F982C502410}" presName="compNode" presStyleCnt="0"/>
      <dgm:spPr/>
    </dgm:pt>
    <dgm:pt modelId="{8E8387A3-7C40-42A9-9596-1FD7D04772BD}" type="pres">
      <dgm:prSet presAssocID="{E60BFDEE-D0A5-4329-AE18-4F982C502410}" presName="bgRect" presStyleLbl="bgShp" presStyleIdx="2" presStyleCnt="3"/>
      <dgm:spPr/>
    </dgm:pt>
    <dgm:pt modelId="{6D88180C-FB00-4356-8C73-3B869290033F}" type="pres">
      <dgm:prSet presAssocID="{E60BFDEE-D0A5-4329-AE18-4F982C5024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prechaun Hat"/>
        </a:ext>
      </dgm:extLst>
    </dgm:pt>
    <dgm:pt modelId="{00086A4C-F4B2-47CA-B85D-66F5441078AE}" type="pres">
      <dgm:prSet presAssocID="{E60BFDEE-D0A5-4329-AE18-4F982C502410}" presName="spaceRect" presStyleCnt="0"/>
      <dgm:spPr/>
    </dgm:pt>
    <dgm:pt modelId="{8F2979F4-8711-4FEA-98B9-D966D6C5AEFD}" type="pres">
      <dgm:prSet presAssocID="{E60BFDEE-D0A5-4329-AE18-4F982C50241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EECBF2B-700F-4079-A424-05A28D3D4AD2}" srcId="{02C323FE-2437-4EAA-BC09-CC09BE074C77}" destId="{72F8EAAC-B80C-47A3-ACDD-3B4FF2D498E3}" srcOrd="0" destOrd="0" parTransId="{053E8928-F3F6-4538-B3F3-5C4D523EAAF8}" sibTransId="{0C107C4D-F653-4665-B447-C5623E1E5BA0}"/>
    <dgm:cxn modelId="{E4960337-0DE6-4753-BE7A-FCA4E8947D15}" type="presOf" srcId="{35992AA7-FDB8-4983-95E7-77F53E416C88}" destId="{DA99AEC8-8160-4106-823A-D6831473B0AF}" srcOrd="0" destOrd="0" presId="urn:microsoft.com/office/officeart/2018/2/layout/IconVerticalSolidList"/>
    <dgm:cxn modelId="{92A6E971-AD40-4715-99B6-89065195BB8C}" type="presOf" srcId="{25FBC21A-4781-423E-B5C7-454F6A43DA76}" destId="{1EF9308C-4FD7-423A-A808-213A3A9008A0}" srcOrd="0" destOrd="0" presId="urn:microsoft.com/office/officeart/2018/2/layout/IconVerticalSolidList"/>
    <dgm:cxn modelId="{7E3AF9A8-A702-4930-8AC2-E7CD5215ED0B}" type="presOf" srcId="{E60BFDEE-D0A5-4329-AE18-4F982C502410}" destId="{8F2979F4-8711-4FEA-98B9-D966D6C5AEFD}" srcOrd="0" destOrd="0" presId="urn:microsoft.com/office/officeart/2018/2/layout/IconVerticalSolidList"/>
    <dgm:cxn modelId="{123FA9BB-CCE7-4CF3-9CE7-AF76C0C74B75}" type="presOf" srcId="{02C323FE-2437-4EAA-BC09-CC09BE074C77}" destId="{2AB3ACA6-1BCF-4B5E-850B-CD65C91C8637}" srcOrd="0" destOrd="0" presId="urn:microsoft.com/office/officeart/2018/2/layout/IconVerticalSolidList"/>
    <dgm:cxn modelId="{58CA90C4-D88C-4313-84B9-72A95FAA845E}" srcId="{02C323FE-2437-4EAA-BC09-CC09BE074C77}" destId="{E60BFDEE-D0A5-4329-AE18-4F982C502410}" srcOrd="2" destOrd="0" parTransId="{FC29009E-78B8-46B7-B290-0CD923B36C9B}" sibTransId="{AB91D15D-EDBE-41B2-8E6E-CFBEDFABF702}"/>
    <dgm:cxn modelId="{A980E8D3-C491-414F-ACC1-A6B7AC66E3EF}" type="presOf" srcId="{72F8EAAC-B80C-47A3-ACDD-3B4FF2D498E3}" destId="{94C92BAD-090E-4F71-B0F5-3EA7B098C79E}" srcOrd="0" destOrd="0" presId="urn:microsoft.com/office/officeart/2018/2/layout/IconVerticalSolidList"/>
    <dgm:cxn modelId="{42078AEB-9FE7-478A-9483-AD95149CAC5F}" srcId="{72F8EAAC-B80C-47A3-ACDD-3B4FF2D498E3}" destId="{35992AA7-FDB8-4983-95E7-77F53E416C88}" srcOrd="0" destOrd="0" parTransId="{EA8793AA-0C8B-40B1-B9BF-A0154D6D2F6A}" sibTransId="{4246BF38-EB9F-4E86-8691-F93EDA51B94E}"/>
    <dgm:cxn modelId="{71E5DEEB-B47B-4EEE-B833-D9AEFF41C518}" srcId="{02C323FE-2437-4EAA-BC09-CC09BE074C77}" destId="{25FBC21A-4781-423E-B5C7-454F6A43DA76}" srcOrd="1" destOrd="0" parTransId="{2CC67963-D011-4F25-A997-629FF07E8490}" sibTransId="{18031931-8396-460D-8F71-62C3EA571610}"/>
    <dgm:cxn modelId="{3622460D-E96B-49A3-985A-7D7E201F460D}" type="presParOf" srcId="{2AB3ACA6-1BCF-4B5E-850B-CD65C91C8637}" destId="{3BC73EFA-451A-456F-AD53-94A11F02D51A}" srcOrd="0" destOrd="0" presId="urn:microsoft.com/office/officeart/2018/2/layout/IconVerticalSolidList"/>
    <dgm:cxn modelId="{C05D5304-E017-49C0-B559-B33BC7B5632D}" type="presParOf" srcId="{3BC73EFA-451A-456F-AD53-94A11F02D51A}" destId="{F3BF9026-4FED-427C-813A-6D679557501F}" srcOrd="0" destOrd="0" presId="urn:microsoft.com/office/officeart/2018/2/layout/IconVerticalSolidList"/>
    <dgm:cxn modelId="{70054C65-134C-47E3-925A-E18017692423}" type="presParOf" srcId="{3BC73EFA-451A-456F-AD53-94A11F02D51A}" destId="{59792678-9A4C-44DC-9D2D-0626340FAE13}" srcOrd="1" destOrd="0" presId="urn:microsoft.com/office/officeart/2018/2/layout/IconVerticalSolidList"/>
    <dgm:cxn modelId="{D192C999-532B-4632-AB10-C9C3BAFCA805}" type="presParOf" srcId="{3BC73EFA-451A-456F-AD53-94A11F02D51A}" destId="{0DA888A3-B177-42B5-B6A6-98C278C8960A}" srcOrd="2" destOrd="0" presId="urn:microsoft.com/office/officeart/2018/2/layout/IconVerticalSolidList"/>
    <dgm:cxn modelId="{E31AF6ED-639B-46C6-8328-996EF88FEC5D}" type="presParOf" srcId="{3BC73EFA-451A-456F-AD53-94A11F02D51A}" destId="{94C92BAD-090E-4F71-B0F5-3EA7B098C79E}" srcOrd="3" destOrd="0" presId="urn:microsoft.com/office/officeart/2018/2/layout/IconVerticalSolidList"/>
    <dgm:cxn modelId="{0813354D-5A12-4EC4-B302-0C1644418C83}" type="presParOf" srcId="{3BC73EFA-451A-456F-AD53-94A11F02D51A}" destId="{DA99AEC8-8160-4106-823A-D6831473B0AF}" srcOrd="4" destOrd="0" presId="urn:microsoft.com/office/officeart/2018/2/layout/IconVerticalSolidList"/>
    <dgm:cxn modelId="{D475BF79-1BEB-46F8-8F48-643C87BF87A5}" type="presParOf" srcId="{2AB3ACA6-1BCF-4B5E-850B-CD65C91C8637}" destId="{3BC2164C-AE27-42F4-815C-38B33ED461D8}" srcOrd="1" destOrd="0" presId="urn:microsoft.com/office/officeart/2018/2/layout/IconVerticalSolidList"/>
    <dgm:cxn modelId="{FB9DDAA0-06EF-4B81-B18A-DB36C0E831BF}" type="presParOf" srcId="{2AB3ACA6-1BCF-4B5E-850B-CD65C91C8637}" destId="{4BD4C62C-EE99-4226-B1C9-04A353BF34CF}" srcOrd="2" destOrd="0" presId="urn:microsoft.com/office/officeart/2018/2/layout/IconVerticalSolidList"/>
    <dgm:cxn modelId="{C6626624-BCAC-42CC-A76A-860C8F4DFEBC}" type="presParOf" srcId="{4BD4C62C-EE99-4226-B1C9-04A353BF34CF}" destId="{9D5A7FEE-3085-4613-9613-34A9F837FAFF}" srcOrd="0" destOrd="0" presId="urn:microsoft.com/office/officeart/2018/2/layout/IconVerticalSolidList"/>
    <dgm:cxn modelId="{CC9E72F4-79CC-4ECC-9719-DD49872A6260}" type="presParOf" srcId="{4BD4C62C-EE99-4226-B1C9-04A353BF34CF}" destId="{CD90203D-0595-4D8E-A184-D5C70B0F700C}" srcOrd="1" destOrd="0" presId="urn:microsoft.com/office/officeart/2018/2/layout/IconVerticalSolidList"/>
    <dgm:cxn modelId="{2272663F-47FD-456B-8B2A-0708DFEC8A5E}" type="presParOf" srcId="{4BD4C62C-EE99-4226-B1C9-04A353BF34CF}" destId="{8F7493F3-275B-43DC-A74A-6D61744B0286}" srcOrd="2" destOrd="0" presId="urn:microsoft.com/office/officeart/2018/2/layout/IconVerticalSolidList"/>
    <dgm:cxn modelId="{BE93E9AE-BF88-4EB8-AFCB-4C4675C44229}" type="presParOf" srcId="{4BD4C62C-EE99-4226-B1C9-04A353BF34CF}" destId="{1EF9308C-4FD7-423A-A808-213A3A9008A0}" srcOrd="3" destOrd="0" presId="urn:microsoft.com/office/officeart/2018/2/layout/IconVerticalSolidList"/>
    <dgm:cxn modelId="{1736AAF1-E296-4907-8814-BAB6E05661B9}" type="presParOf" srcId="{2AB3ACA6-1BCF-4B5E-850B-CD65C91C8637}" destId="{AA3BAC42-1651-490D-AA9A-C27260CED23D}" srcOrd="3" destOrd="0" presId="urn:microsoft.com/office/officeart/2018/2/layout/IconVerticalSolidList"/>
    <dgm:cxn modelId="{5D61DDCD-1A9A-4C31-A0DF-3142228188FA}" type="presParOf" srcId="{2AB3ACA6-1BCF-4B5E-850B-CD65C91C8637}" destId="{5959AFCD-E6DE-46DC-B47D-076C208D3700}" srcOrd="4" destOrd="0" presId="urn:microsoft.com/office/officeart/2018/2/layout/IconVerticalSolidList"/>
    <dgm:cxn modelId="{DFF928E0-B589-4A25-BD85-94D4C7A89E2A}" type="presParOf" srcId="{5959AFCD-E6DE-46DC-B47D-076C208D3700}" destId="{8E8387A3-7C40-42A9-9596-1FD7D04772BD}" srcOrd="0" destOrd="0" presId="urn:microsoft.com/office/officeart/2018/2/layout/IconVerticalSolidList"/>
    <dgm:cxn modelId="{FFB9FE3F-BD66-4035-9AD3-1B4999E8EC23}" type="presParOf" srcId="{5959AFCD-E6DE-46DC-B47D-076C208D3700}" destId="{6D88180C-FB00-4356-8C73-3B869290033F}" srcOrd="1" destOrd="0" presId="urn:microsoft.com/office/officeart/2018/2/layout/IconVerticalSolidList"/>
    <dgm:cxn modelId="{C14FDE74-D5B4-4B39-9C0C-21AF817EFAF9}" type="presParOf" srcId="{5959AFCD-E6DE-46DC-B47D-076C208D3700}" destId="{00086A4C-F4B2-47CA-B85D-66F5441078AE}" srcOrd="2" destOrd="0" presId="urn:microsoft.com/office/officeart/2018/2/layout/IconVerticalSolidList"/>
    <dgm:cxn modelId="{F2FDD03B-0C00-4F04-AB3C-702B19607893}" type="presParOf" srcId="{5959AFCD-E6DE-46DC-B47D-076C208D3700}" destId="{8F2979F4-8711-4FEA-98B9-D966D6C5AE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BF9026-4FED-427C-813A-6D679557501F}">
      <dsp:nvSpPr>
        <dsp:cNvPr id="0" name=""/>
        <dsp:cNvSpPr/>
      </dsp:nvSpPr>
      <dsp:spPr>
        <a:xfrm>
          <a:off x="0" y="718"/>
          <a:ext cx="48852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792678-9A4C-44DC-9D2D-0626340FAE13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92BAD-090E-4F71-B0F5-3EA7B098C79E}">
      <dsp:nvSpPr>
        <dsp:cNvPr id="0" name=""/>
        <dsp:cNvSpPr/>
      </dsp:nvSpPr>
      <dsp:spPr>
        <a:xfrm>
          <a:off x="1941716" y="718"/>
          <a:ext cx="2198341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There’s lots of cloud/tomcat infrastructure to get working </a:t>
          </a:r>
        </a:p>
      </dsp:txBody>
      <dsp:txXfrm>
        <a:off x="1941716" y="718"/>
        <a:ext cx="2198341" cy="1681139"/>
      </dsp:txXfrm>
    </dsp:sp>
    <dsp:sp modelId="{DA99AEC8-8160-4106-823A-D6831473B0AF}">
      <dsp:nvSpPr>
        <dsp:cNvPr id="0" name=""/>
        <dsp:cNvSpPr/>
      </dsp:nvSpPr>
      <dsp:spPr>
        <a:xfrm>
          <a:off x="4140057" y="718"/>
          <a:ext cx="745145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Easy once you know how</a:t>
          </a:r>
        </a:p>
      </dsp:txBody>
      <dsp:txXfrm>
        <a:off x="4140057" y="718"/>
        <a:ext cx="745145" cy="1681139"/>
      </dsp:txXfrm>
    </dsp:sp>
    <dsp:sp modelId="{9D5A7FEE-3085-4613-9613-34A9F837FAFF}">
      <dsp:nvSpPr>
        <dsp:cNvPr id="0" name=""/>
        <dsp:cNvSpPr/>
      </dsp:nvSpPr>
      <dsp:spPr>
        <a:xfrm>
          <a:off x="0" y="2102143"/>
          <a:ext cx="48852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90203D-0595-4D8E-A184-D5C70B0F700C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F9308C-4FD7-423A-A808-213A3A9008A0}">
      <dsp:nvSpPr>
        <dsp:cNvPr id="0" name=""/>
        <dsp:cNvSpPr/>
      </dsp:nvSpPr>
      <dsp:spPr>
        <a:xfrm>
          <a:off x="1941716" y="2102143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Look critically at your results – we will ;)</a:t>
          </a:r>
        </a:p>
      </dsp:txBody>
      <dsp:txXfrm>
        <a:off x="1941716" y="2102143"/>
        <a:ext cx="2943486" cy="1681139"/>
      </dsp:txXfrm>
    </dsp:sp>
    <dsp:sp modelId="{8E8387A3-7C40-42A9-9596-1FD7D04772BD}">
      <dsp:nvSpPr>
        <dsp:cNvPr id="0" name=""/>
        <dsp:cNvSpPr/>
      </dsp:nvSpPr>
      <dsp:spPr>
        <a:xfrm>
          <a:off x="0" y="4203567"/>
          <a:ext cx="48852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88180C-FB00-4356-8C73-3B869290033F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2979F4-8711-4FEA-98B9-D966D6C5AEFD}">
      <dsp:nvSpPr>
        <dsp:cNvPr id="0" name=""/>
        <dsp:cNvSpPr/>
      </dsp:nvSpPr>
      <dsp:spPr>
        <a:xfrm>
          <a:off x="1941716" y="4203567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Good luck!!</a:t>
          </a:r>
        </a:p>
      </dsp:txBody>
      <dsp:txXfrm>
        <a:off x="1941716" y="4203567"/>
        <a:ext cx="2943486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8D2FDAF1-F4C4-FF43-BCCB-A55293E3BA2B}" type="datetimeFigureOut">
              <a:rPr lang="en-US"/>
              <a:pPr/>
              <a:t>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02FB2BCF-35BA-D54D-A078-74A0A17925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869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9-16T20:11:31.3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43966">
    <iact:property name="dataType"/>
    <iact:actionData xml:id="d0">
      <inkml:trace xmlns:inkml="http://www.w3.org/2003/InkML" xml:id="stk0" contextRef="#ctx0" brushRef="#br0">6516 15721 0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28A21877-0AFE-7945-BE43-56C4D3957A68}" type="datetimeFigureOut">
              <a:rPr lang="en-US"/>
              <a:pPr/>
              <a:t>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CEA1198F-1A15-B74B-9BE3-28379BA7935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000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38DD4A5-DA74-DD45-AB4C-3F649DEF201D}" type="slidenum">
              <a:rPr lang="en-US">
                <a:latin typeface="Calibri" charset="0"/>
              </a:rPr>
              <a:pPr eaLnBrk="1" hangingPunct="1"/>
              <a:t>1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129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76200" y="533400"/>
            <a:ext cx="8610600" cy="7620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>
                <a:solidFill>
                  <a:srgbClr val="C12030"/>
                </a:solidFill>
                <a:latin typeface="Helvetica CE"/>
                <a:ea typeface="+mj-ea"/>
                <a:cs typeface="Helvetica CE"/>
              </a:rPr>
              <a:t>Headline </a:t>
            </a:r>
            <a:r>
              <a:rPr lang="en-US" sz="2800" dirty="0" err="1">
                <a:solidFill>
                  <a:srgbClr val="C12030"/>
                </a:solidFill>
                <a:latin typeface="Helvetica CE"/>
                <a:ea typeface="+mj-ea"/>
                <a:cs typeface="Helvetica CE"/>
              </a:rPr>
              <a:t>Lorem</a:t>
            </a:r>
            <a:r>
              <a:rPr lang="en-US" sz="2800" dirty="0">
                <a:solidFill>
                  <a:srgbClr val="C12030"/>
                </a:solidFill>
                <a:latin typeface="Helvetica CE"/>
                <a:ea typeface="+mj-ea"/>
                <a:cs typeface="Helvetica CE"/>
              </a:rPr>
              <a:t> </a:t>
            </a:r>
            <a:r>
              <a:rPr lang="en-US" sz="2800" dirty="0" err="1">
                <a:solidFill>
                  <a:srgbClr val="C12030"/>
                </a:solidFill>
                <a:latin typeface="Helvetica CE"/>
                <a:ea typeface="+mj-ea"/>
                <a:cs typeface="Helvetica CE"/>
              </a:rPr>
              <a:t>Ipsum</a:t>
            </a:r>
            <a:br>
              <a:rPr lang="en-US" sz="3600" dirty="0">
                <a:solidFill>
                  <a:srgbClr val="C12030"/>
                </a:solidFill>
                <a:latin typeface="Helvetica CE"/>
                <a:ea typeface="+mj-ea"/>
                <a:cs typeface="Helvetica CE"/>
              </a:rPr>
            </a:br>
            <a:br>
              <a:rPr lang="en-US" sz="3600" dirty="0">
                <a:latin typeface="Helvetica CE"/>
                <a:ea typeface="+mj-ea"/>
                <a:cs typeface="Helvetica CE"/>
              </a:rPr>
            </a:br>
            <a:endParaRPr lang="en-US" sz="3600" dirty="0">
              <a:solidFill>
                <a:srgbClr val="C12030"/>
              </a:solidFill>
              <a:latin typeface="Helvetica CE"/>
              <a:ea typeface="+mj-ea"/>
              <a:cs typeface="Helvetica CE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28600" y="1600200"/>
            <a:ext cx="84582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ITC New Baskerville Roman"/>
                <a:ea typeface="+mn-ea"/>
                <a:cs typeface="New Baskerville ITC Std"/>
              </a:rPr>
              <a:t>Body content.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14D299-D224-DE43-ACF0-507BD2DB484A}" type="datetime1">
              <a:rPr lang="en-US"/>
              <a:pPr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D68937-7E2E-0840-9B95-72C7339BA2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7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76200" y="533400"/>
            <a:ext cx="8610600" cy="762000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rgbClr val="C12030"/>
                </a:solidFill>
                <a:latin typeface="Helvetica CE"/>
                <a:ea typeface="+mn-ea"/>
                <a:cs typeface="Helvetica CE"/>
              </a:rPr>
              <a:t>Headline </a:t>
            </a:r>
            <a:r>
              <a:rPr lang="en-US" sz="2800" dirty="0" err="1">
                <a:solidFill>
                  <a:srgbClr val="C12030"/>
                </a:solidFill>
                <a:latin typeface="Helvetica CE"/>
                <a:ea typeface="+mn-ea"/>
                <a:cs typeface="Helvetica CE"/>
              </a:rPr>
              <a:t>Lorem</a:t>
            </a:r>
            <a:r>
              <a:rPr lang="en-US" sz="2800" dirty="0">
                <a:solidFill>
                  <a:srgbClr val="C12030"/>
                </a:solidFill>
                <a:latin typeface="Helvetica CE"/>
                <a:ea typeface="+mn-ea"/>
                <a:cs typeface="Helvetica CE"/>
              </a:rPr>
              <a:t> </a:t>
            </a:r>
            <a:r>
              <a:rPr lang="en-US" sz="2800" dirty="0" err="1">
                <a:solidFill>
                  <a:srgbClr val="C12030"/>
                </a:solidFill>
                <a:latin typeface="Helvetica CE"/>
                <a:ea typeface="+mn-ea"/>
                <a:cs typeface="Helvetica CE"/>
              </a:rPr>
              <a:t>Ipsum</a:t>
            </a:r>
            <a:br>
              <a:rPr lang="en-US" sz="3600" dirty="0">
                <a:solidFill>
                  <a:srgbClr val="C12030"/>
                </a:solidFill>
                <a:latin typeface="Helvetica CE"/>
                <a:ea typeface="+mn-ea"/>
                <a:cs typeface="Helvetica CE"/>
              </a:rPr>
            </a:br>
            <a:br>
              <a:rPr lang="en-US" sz="3600" dirty="0">
                <a:solidFill>
                  <a:prstClr val="black"/>
                </a:solidFill>
                <a:latin typeface="Helvetica CE"/>
                <a:ea typeface="+mn-ea"/>
                <a:cs typeface="Helvetica CE"/>
              </a:rPr>
            </a:br>
            <a:endParaRPr lang="en-US" sz="3600" dirty="0">
              <a:solidFill>
                <a:srgbClr val="C12030"/>
              </a:solidFill>
              <a:latin typeface="Helvetica CE"/>
              <a:ea typeface="+mn-ea"/>
              <a:cs typeface="Helvetica CE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28600" y="1600200"/>
            <a:ext cx="84582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prstClr val="black"/>
                </a:solidFill>
                <a:latin typeface="ITC New Baskerville Roman"/>
                <a:ea typeface="+mn-ea"/>
                <a:cs typeface="New Baskerville ITC Std"/>
              </a:rPr>
              <a:t>Body content.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D14D299-D224-DE43-ACF0-507BD2DB484A}" type="datetime1">
              <a:rPr lang="en-US"/>
              <a:pPr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D68937-7E2E-0840-9B95-72C7339BA23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533400"/>
            <a:ext cx="8991600" cy="6858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600"/>
            </a:lvl1pPr>
          </a:lstStyle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0F677F9-DFF3-994C-BE54-A2C07F960626}" type="datetime1">
              <a:rPr lang="en-US"/>
              <a:pPr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7D329F-E972-D84C-8174-CF03B0BF68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28600" y="838201"/>
            <a:ext cx="84582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0E739B9-011B-B24C-9CEE-EF5163CAE1A8}" type="datetime1">
              <a:rPr lang="en-US"/>
              <a:pPr/>
              <a:t>1/19/2021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5A3BC4-B19D-A441-9E0C-B5423139123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76200" y="533400"/>
            <a:ext cx="8610600" cy="7620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>
                <a:solidFill>
                  <a:srgbClr val="C12030"/>
                </a:solidFill>
                <a:latin typeface="Helvetica CE"/>
                <a:cs typeface="Helvetica CE"/>
              </a:rPr>
              <a:t>Headline </a:t>
            </a:r>
            <a:r>
              <a:rPr lang="en-US" sz="2800" dirty="0" err="1">
                <a:solidFill>
                  <a:srgbClr val="C12030"/>
                </a:solidFill>
                <a:latin typeface="Helvetica CE"/>
                <a:cs typeface="Helvetica CE"/>
              </a:rPr>
              <a:t>Lorem</a:t>
            </a:r>
            <a:r>
              <a:rPr lang="en-US" sz="2800" dirty="0">
                <a:solidFill>
                  <a:srgbClr val="C12030"/>
                </a:solidFill>
                <a:latin typeface="Helvetica CE"/>
                <a:cs typeface="Helvetica CE"/>
              </a:rPr>
              <a:t> </a:t>
            </a:r>
            <a:r>
              <a:rPr lang="en-US" sz="2800" dirty="0" err="1">
                <a:solidFill>
                  <a:srgbClr val="C12030"/>
                </a:solidFill>
                <a:latin typeface="Helvetica CE"/>
                <a:cs typeface="Helvetica CE"/>
              </a:rPr>
              <a:t>Ipsum</a:t>
            </a:r>
            <a:br>
              <a:rPr lang="en-US" sz="3600" dirty="0">
                <a:solidFill>
                  <a:srgbClr val="C12030"/>
                </a:solidFill>
                <a:latin typeface="Helvetica CE"/>
                <a:cs typeface="Helvetica CE"/>
              </a:rPr>
            </a:br>
            <a:br>
              <a:rPr lang="en-US" sz="3600" dirty="0">
                <a:solidFill>
                  <a:prstClr val="black"/>
                </a:solidFill>
                <a:latin typeface="Helvetica CE"/>
                <a:cs typeface="Helvetica CE"/>
              </a:rPr>
            </a:br>
            <a:endParaRPr lang="en-US" sz="3600" dirty="0">
              <a:solidFill>
                <a:srgbClr val="C12030"/>
              </a:solidFill>
              <a:latin typeface="Helvetica CE"/>
              <a:cs typeface="Helvetica CE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28600" y="1600200"/>
            <a:ext cx="84582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prstClr val="black"/>
                </a:solidFill>
                <a:latin typeface="ITC New Baskerville Roman"/>
                <a:cs typeface="New Baskerville ITC Std"/>
              </a:rPr>
              <a:t>Body content.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FD14D299-D224-DE43-ACF0-507BD2DB484A}" type="datetime1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1/19/2021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20D68937-7E2E-0840-9B95-72C7339BA239}" type="slidenum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692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533400"/>
            <a:ext cx="8991600" cy="6858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600"/>
            </a:lvl1pPr>
          </a:lstStyle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E0F677F9-DFF3-994C-BE54-A2C07F960626}" type="datetime1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1/19/2021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787D329F-E972-D84C-8174-CF03B0BF6881}" type="slidenum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813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28600" y="838201"/>
            <a:ext cx="84582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0E739B9-011B-B24C-9CEE-EF5163CAE1A8}" type="datetime1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1/19/2021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7D5A3BC4-B19D-A441-9E0C-B5423139123D}" type="slidenum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690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76200" y="533400"/>
            <a:ext cx="8610600" cy="7620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>
                <a:solidFill>
                  <a:srgbClr val="C12030"/>
                </a:solidFill>
                <a:latin typeface="Helvetica CE"/>
                <a:cs typeface="Helvetica CE"/>
              </a:rPr>
              <a:t>Headline </a:t>
            </a:r>
            <a:r>
              <a:rPr lang="en-US" sz="2800" dirty="0" err="1">
                <a:solidFill>
                  <a:srgbClr val="C12030"/>
                </a:solidFill>
                <a:latin typeface="Helvetica CE"/>
                <a:cs typeface="Helvetica CE"/>
              </a:rPr>
              <a:t>Lorem</a:t>
            </a:r>
            <a:r>
              <a:rPr lang="en-US" sz="2800" dirty="0">
                <a:solidFill>
                  <a:srgbClr val="C12030"/>
                </a:solidFill>
                <a:latin typeface="Helvetica CE"/>
                <a:cs typeface="Helvetica CE"/>
              </a:rPr>
              <a:t> </a:t>
            </a:r>
            <a:r>
              <a:rPr lang="en-US" sz="2800" dirty="0" err="1">
                <a:solidFill>
                  <a:srgbClr val="C12030"/>
                </a:solidFill>
                <a:latin typeface="Helvetica CE"/>
                <a:cs typeface="Helvetica CE"/>
              </a:rPr>
              <a:t>Ipsum</a:t>
            </a:r>
            <a:br>
              <a:rPr lang="en-US" sz="3600" dirty="0">
                <a:solidFill>
                  <a:srgbClr val="C12030"/>
                </a:solidFill>
                <a:latin typeface="Helvetica CE"/>
                <a:cs typeface="Helvetica CE"/>
              </a:rPr>
            </a:br>
            <a:br>
              <a:rPr lang="en-US" sz="3600" dirty="0">
                <a:solidFill>
                  <a:prstClr val="black"/>
                </a:solidFill>
                <a:latin typeface="Helvetica CE"/>
                <a:cs typeface="Helvetica CE"/>
              </a:rPr>
            </a:br>
            <a:endParaRPr lang="en-US" sz="3600" dirty="0">
              <a:solidFill>
                <a:srgbClr val="C12030"/>
              </a:solidFill>
              <a:latin typeface="Helvetica CE"/>
              <a:cs typeface="Helvetica CE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28600" y="1600200"/>
            <a:ext cx="84582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prstClr val="black"/>
                </a:solidFill>
                <a:latin typeface="ITC New Baskerville Roman"/>
                <a:cs typeface="New Baskerville ITC Std"/>
              </a:rPr>
              <a:t>Body content.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FD14D299-D224-DE43-ACF0-507BD2DB484A}" type="datetime1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1/19/2021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20D68937-7E2E-0840-9B95-72C7339BA239}" type="slidenum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423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533400"/>
            <a:ext cx="8991600" cy="6858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600"/>
            </a:lvl1pPr>
          </a:lstStyle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E0F677F9-DFF3-994C-BE54-A2C07F960626}" type="datetime1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1/19/2021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787D329F-E972-D84C-8174-CF03B0BF6881}" type="slidenum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590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28600" y="838201"/>
            <a:ext cx="84582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0E739B9-011B-B24C-9CEE-EF5163CAE1A8}" type="datetime1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1/19/2021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7D5A3BC4-B19D-A441-9E0C-B5423139123D}" type="slidenum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148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76200" y="533400"/>
            <a:ext cx="8610600" cy="762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12030"/>
                </a:solidFill>
                <a:effectLst/>
                <a:uLnTx/>
                <a:uFillTx/>
                <a:latin typeface="Helvetica CE"/>
                <a:ea typeface="ＭＳ Ｐゴシック" charset="0"/>
                <a:cs typeface="Helvetica CE"/>
              </a:rPr>
              <a:t>Headline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12030"/>
                </a:solidFill>
                <a:effectLst/>
                <a:uLnTx/>
                <a:uFillTx/>
                <a:latin typeface="Helvetica CE"/>
                <a:ea typeface="ＭＳ Ｐゴシック" charset="0"/>
                <a:cs typeface="Helvetica CE"/>
              </a:rPr>
              <a:t>Lorem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12030"/>
                </a:solidFill>
                <a:effectLst/>
                <a:uLnTx/>
                <a:uFillTx/>
                <a:latin typeface="Helvetica CE"/>
                <a:ea typeface="ＭＳ Ｐゴシック" charset="0"/>
                <a:cs typeface="Helvetica CE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12030"/>
                </a:solidFill>
                <a:effectLst/>
                <a:uLnTx/>
                <a:uFillTx/>
                <a:latin typeface="Helvetica CE"/>
                <a:ea typeface="ＭＳ Ｐゴシック" charset="0"/>
                <a:cs typeface="Helvetica CE"/>
              </a:rPr>
              <a:t>Ipsum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12030"/>
                </a:solidFill>
                <a:effectLst/>
                <a:uLnTx/>
                <a:uFillTx/>
                <a:latin typeface="Helvetica CE"/>
                <a:ea typeface="ＭＳ Ｐゴシック" charset="0"/>
                <a:cs typeface="Helvetica CE"/>
              </a:rPr>
            </a:b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CE"/>
                <a:ea typeface="ＭＳ Ｐゴシック" charset="0"/>
                <a:cs typeface="Helvetica CE"/>
              </a:rPr>
            </a:b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C12030"/>
              </a:solidFill>
              <a:effectLst/>
              <a:uLnTx/>
              <a:uFillTx/>
              <a:latin typeface="Helvetica CE"/>
              <a:ea typeface="ＭＳ Ｐゴシック" charset="0"/>
              <a:cs typeface="Helvetica CE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28600" y="1600200"/>
            <a:ext cx="84582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C New Baskerville Roman"/>
                <a:ea typeface="ＭＳ Ｐゴシック" charset="0"/>
                <a:cs typeface="New Baskerville ITC Std"/>
              </a:rPr>
              <a:t>Body content.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14D299-D224-DE43-ACF0-507BD2DB484A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1/19/2021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D68937-7E2E-0840-9B95-72C7339BA23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12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533400"/>
            <a:ext cx="8991600" cy="6858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600"/>
            </a:lvl1pPr>
          </a:lstStyle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F677F9-DFF3-994C-BE54-A2C07F960626}" type="datetime1">
              <a:rPr lang="en-US"/>
              <a:pPr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7D329F-E972-D84C-8174-CF03B0BF68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084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533400"/>
            <a:ext cx="8991600" cy="6858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600"/>
            </a:lvl1pPr>
          </a:lstStyle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F677F9-DFF3-994C-BE54-A2C07F960626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1/19/2021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7D329F-E972-D84C-8174-CF03B0BF688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54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28600" y="838201"/>
            <a:ext cx="84582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E739B9-011B-B24C-9CEE-EF5163CAE1A8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1/19/2021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A3BC4-B19D-A441-9E0C-B5423139123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727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685800" y="1828800"/>
            <a:ext cx="7772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685800" y="6019800"/>
            <a:ext cx="7772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57600" y="6324601"/>
            <a:ext cx="114300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43F038F-B3AC-45EB-9E06-50685942F90C}" type="slidenum">
              <a:rPr lang="en-US" sz="825" smtClean="0"/>
              <a:pPr algn="ctr"/>
              <a:t>‹#›</a:t>
            </a:fld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372977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6D85-69BC-4FEA-B4EA-B452FCAFA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DECDC-4BC8-4D92-857D-16B8FC0A3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B1A1D-17BC-4290-925A-85BEEE3B7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63E6E-B314-4470-8974-D508A9E7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– Ian Gorton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D758F-D148-4A2F-9687-42950E298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89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69E8-C2D3-492F-96B4-505F55AE5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E2DBD-FDA5-4FB8-BDEC-23B791FE6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378FE-5A43-4AE0-A039-4B2ACE15C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CD56B-9F69-4548-AEE1-00FF65C5D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1ED42-25DC-4BB7-ACA3-1A740C0B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910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16DC-B7D0-4EC9-B301-235CF7B76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E215F-9B4C-4FBD-84D1-E21321E3E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B4B9F-6477-49FF-9254-12EF70081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4C009-EDB4-429E-AE4D-D37FA90B4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E8243-82A8-41E7-8CFC-78847A53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249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C177-7DC1-4EE5-B632-28ABD08DE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21EA5-66C2-4986-9DE1-9812CF71DD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2221A-491A-438A-AD5F-D23DB1344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D3997-9783-46E9-97A8-C554F078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BF796-3AFE-4693-A5BD-E14BE307C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AD856-FBDC-49C0-8892-F45C6F2A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9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6B4A-9E3F-4502-8A91-CEA08B6F6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BBE06-2CB4-4A7C-A5F7-5E903623E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1A006-C20D-428A-9A8D-E70AB3BE1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DA2B58-693F-4BEF-8A9D-58DFA8AE2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E5438F-5938-4B68-9527-3C77D597C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BC2586-E875-4E4C-9978-327698526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EB9056-6142-4D17-AB3F-EB25863B7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A8A139-C9C6-42BE-9BE8-8CD9B043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619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DDDE-0956-43DF-9DAD-3F730CD0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AC95DA-4483-4DFC-9793-41EC040F7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0EC61D-894C-4A0D-BA41-3BE1AAFBF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86855-2429-4BE5-94EC-E239FE4D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347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40807E-7629-4147-9FB6-1A9F4F863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C43AFC-0B4E-40A8-B940-0AF7685E0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CBB97-F7D4-471A-8E64-250EA5A15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6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0D0C78-20BB-D54B-8314-0DB69530C007}" type="datetime1">
              <a:rPr lang="en-US"/>
              <a:pPr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F4603E-D9C9-624B-8C10-448A0842B9A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716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79E4-C63A-40C9-9337-A0A06C8BA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11977-F338-4E37-9C5D-A6C43FDDE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B1357-84AE-4E07-B676-5AF58D5D4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AAF16-0C18-4BE3-9B13-53EF5B3F9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06E72-19F5-4D0C-9C1D-8CB4709FE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ABEF5-7D5D-41BD-AB5A-1A4199BB6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336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52260-24EB-4CB7-A8E7-A3BFBA64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738882-F41C-45A9-B6D5-FB986E27D4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532C4A-FF81-41AF-BA8D-DD7478739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B813E-819E-49A5-89A7-A71DB491D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C789F-E50E-4C8B-B9C1-E794B6729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E78BB-CFA4-48A4-9C79-DF41DDB4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928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C2A2-9E5F-4D09-BC85-90A27133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3E982-2FB9-45D2-8603-D1F5DE9C2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20064-AF4F-423D-9529-D12E2B11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87017-EC7A-4860-8094-BF60217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D0C1E-2DC3-42C4-9649-913DD4FB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91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DDF108-B7B0-4AEE-BED0-81DB7FD36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A0DCF-F10D-4114-B09F-726EBFD45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090B0-6843-449A-8DEE-08305074A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8B75E-BB1A-4DD1-85D1-A97EC4EA8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638F4-8772-43C9-8A50-483B41EB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475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9219" y="649805"/>
            <a:ext cx="7043208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955" y="4344988"/>
            <a:ext cx="7043208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2049" y="2355850"/>
            <a:ext cx="7690114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62824135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28600" y="838201"/>
            <a:ext cx="84582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E739B9-011B-B24C-9CEE-EF5163CAE1A8}" type="datetime1">
              <a:rPr lang="en-US"/>
              <a:pPr/>
              <a:t>1/19/2021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5A3BC4-B19D-A441-9E0C-B5423139123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12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3E2AED-E6F5-B040-8530-D37A5207EBFF}" type="datetime1">
              <a:rPr lang="en-US"/>
              <a:pPr/>
              <a:t>1/19/2021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58921E-8527-A842-89DB-FD5145820B8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8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D0A798-B20F-8F40-A7FE-FF343D9A2D8B}" type="datetime1">
              <a:rPr lang="en-US"/>
              <a:pPr/>
              <a:t>1/19/2021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F004B5-FD3D-E142-ADBC-8FF1F3FD84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9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3D938D-8950-C047-948F-106340589404}" type="datetime1">
              <a:rPr lang="en-US"/>
              <a:pPr/>
              <a:t>1/19/2021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D7D367-BCA1-DA48-B9FE-F826A2524F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5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A08F08-9473-C544-9822-05C2AD014517}" type="datetime1">
              <a:rPr lang="en-US"/>
              <a:pPr/>
              <a:t>1/19/2021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0CB953-BE1B-3847-BD89-044ED3CC8E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4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C711D7-F4D6-1D40-9837-130CCB41BA6F}" type="datetime1">
              <a:rPr lang="en-US"/>
              <a:pPr/>
              <a:t>1/19/2021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58C9EC-B454-8F47-AF77-C76DD7D00C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57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6200" y="1295400"/>
            <a:ext cx="891540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55826312-4609-354F-939F-3C677DD0A8BE}" type="datetime1">
              <a:rPr lang="en-US"/>
              <a:pPr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166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ADC4CCB0-989A-C149-9B0E-3E4F9633811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76200" y="533400"/>
            <a:ext cx="861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THIS IS ACTUALLY THE TITLE SLIDE?</a:t>
            </a:r>
            <a:br>
              <a:rPr lang="en-US"/>
            </a:b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28" r:id="rId10"/>
    <p:sldLayoutId id="2147483729" r:id="rId11"/>
    <p:sldLayoutId id="2147483731" r:id="rId12"/>
    <p:sldLayoutId id="2147483739" r:id="rId13"/>
    <p:sldLayoutId id="2147483740" r:id="rId14"/>
    <p:sldLayoutId id="2147483742" r:id="rId15"/>
    <p:sldLayoutId id="2147483749" r:id="rId16"/>
    <p:sldLayoutId id="2147483750" r:id="rId17"/>
    <p:sldLayoutId id="2147483752" r:id="rId18"/>
    <p:sldLayoutId id="2147483759" r:id="rId19"/>
    <p:sldLayoutId id="2147483760" r:id="rId20"/>
    <p:sldLayoutId id="2147483762" r:id="rId21"/>
    <p:sldLayoutId id="2147483763" r:id="rId22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C12030"/>
          </a:solidFill>
          <a:latin typeface="Helvetica"/>
          <a:ea typeface="ＭＳ Ｐゴシック" charset="0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C12030"/>
          </a:solidFill>
          <a:latin typeface="Helvetica" pitchFamily="34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C12030"/>
          </a:solidFill>
          <a:latin typeface="Helvetica" pitchFamily="34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C12030"/>
          </a:solidFill>
          <a:latin typeface="Helvetica" pitchFamily="34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C12030"/>
          </a:solidFill>
          <a:latin typeface="Helvetica" pitchFamily="34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800">
          <a:solidFill>
            <a:srgbClr val="C12030"/>
          </a:solidFill>
          <a:latin typeface="Helvetica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800">
          <a:solidFill>
            <a:srgbClr val="C12030"/>
          </a:solidFill>
          <a:latin typeface="Helvetica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800">
          <a:solidFill>
            <a:srgbClr val="C12030"/>
          </a:solidFill>
          <a:latin typeface="Helvetica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800">
          <a:solidFill>
            <a:srgbClr val="C12030"/>
          </a:solidFill>
          <a:latin typeface="Helvetica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Helvetica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elvetica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Helvetica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Helvetica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chemeClr val="tx1"/>
          </a:solidFill>
          <a:latin typeface="Helvetica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0F6F12-CDFB-459A-911D-EDF879C88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3B67B-9025-438D-8270-3ACD77CA5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37979-8E8B-4056-8373-6658980CE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AE845-2FBC-4C6D-B380-94F0F7BE4FD1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AF677-0D31-4036-BC63-853A0CD81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Copyright – Ian Gorton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71CD6-F4FC-49E9-B2A0-F0C2AEF07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79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4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8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8"/>
          <p:cNvSpPr>
            <a:spLocks noGrp="1"/>
          </p:cNvSpPr>
          <p:nvPr>
            <p:ph type="body" idx="4294967295"/>
          </p:nvPr>
        </p:nvSpPr>
        <p:spPr>
          <a:xfrm>
            <a:off x="38101" y="4902247"/>
            <a:ext cx="9144000" cy="1524000"/>
          </a:xfrm>
        </p:spPr>
        <p:txBody>
          <a:bodyPr/>
          <a:lstStyle/>
          <a:p>
            <a:pPr algn="ctr" eaLnBrk="1" hangingPunct="1">
              <a:buNone/>
            </a:pPr>
            <a:r>
              <a:rPr lang="en-US" sz="2800" b="1" dirty="0"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Arial Narrow"/>
                <a:cs typeface="Arial Narrow"/>
              </a:rPr>
              <a:t>CS6650 Building Scalable Distributed Systems</a:t>
            </a:r>
          </a:p>
          <a:p>
            <a:pPr algn="ctr" eaLnBrk="1" hangingPunct="1">
              <a:buNone/>
            </a:pPr>
            <a:r>
              <a:rPr lang="en-US" sz="2800" b="1" dirty="0"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Arial Narrow"/>
                <a:cs typeface="Arial Narrow"/>
              </a:rPr>
              <a:t>Professor Ian Gorton</a:t>
            </a:r>
          </a:p>
          <a:p>
            <a:pPr algn="ctr" eaLnBrk="1" hangingPunct="1">
              <a:buNone/>
            </a:pPr>
            <a:endParaRPr lang="en-US" sz="2800" b="1" dirty="0">
              <a:latin typeface="Arial Narrow"/>
              <a:cs typeface="Arial Narrow"/>
            </a:endParaRPr>
          </a:p>
          <a:p>
            <a:pPr algn="ctr" eaLnBrk="1" hangingPunct="1">
              <a:buFont typeface="Arial" charset="0"/>
              <a:buNone/>
            </a:pPr>
            <a:r>
              <a:rPr lang="en-US" sz="1400" u="sng" dirty="0">
                <a:latin typeface="Helvetica" charset="0"/>
              </a:rPr>
              <a:t>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787400"/>
            <a:ext cx="9144000" cy="1219200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Arial Narrow"/>
                <a:ea typeface="+mj-ea"/>
                <a:cs typeface="Arial Narrow"/>
              </a:rPr>
              <a:t>Northeastern University - Seattle</a:t>
            </a:r>
            <a:br>
              <a:rPr lang="en-US" sz="4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Arial Narrow"/>
                <a:ea typeface="+mj-ea"/>
                <a:cs typeface="Arial Narrow"/>
              </a:rPr>
            </a:br>
            <a:endParaRPr lang="en-US" sz="4400" dirty="0">
              <a:effectLst>
                <a:outerShdw blurRad="50800" dist="38100" dir="2700000" algn="tl" rotWithShape="0">
                  <a:schemeClr val="bg1">
                    <a:alpha val="43000"/>
                  </a:schemeClr>
                </a:outerShdw>
              </a:effectLst>
              <a:latin typeface="Arial Narrow"/>
              <a:ea typeface="+mj-ea"/>
              <a:cs typeface="Arial Narrow"/>
            </a:endParaRPr>
          </a:p>
        </p:txBody>
      </p:sp>
      <p:pic>
        <p:nvPicPr>
          <p:cNvPr id="5" name="Picture 19" descr="northeastern-university-logo (1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1600200"/>
            <a:ext cx="3276600" cy="3251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AAE54-D8C6-4C2F-B2A7-88E2B435F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Summary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0C650C8A-0FC7-4C77-B141-2066F6D0BC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2183149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40A9EE3-3773-41CB-BD82-6515764A32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2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62"/>
    </mc:Choice>
    <mc:Fallback xmlns="">
      <p:transition spd="slow" advTm="48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300" y="321733"/>
            <a:ext cx="8680116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2840037"/>
          </a:xfrm>
        </p:spPr>
        <p:txBody>
          <a:bodyPr>
            <a:normAutofit/>
          </a:bodyPr>
          <a:lstStyle/>
          <a:p>
            <a:r>
              <a:rPr lang="en-US" sz="5000"/>
              <a:t>Building Scalable Distributed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256436"/>
            <a:ext cx="6858000" cy="1600818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Assignment 1 Overview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4109417"/>
            <a:ext cx="20574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D3EAD9F-9923-4826-B936-7403AD1E49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88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743"/>
    </mc:Choice>
    <mc:Fallback xmlns="">
      <p:transition spd="slow" advTm="7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B9F286-A073-4C11-81D6-29A720FF01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8257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B0054AF-1471-4817-8ADF-ADDFB35430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Building the Client…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9B57C7-17AC-45CE-8DD7-7FA839FD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fontAlgn="auto">
              <a:spcBef>
                <a:spcPts val="0"/>
              </a:spcBef>
              <a:spcAft>
                <a:spcPts val="600"/>
              </a:spcAft>
              <a:defRPr/>
            </a:pPr>
            <a:fld id="{7D5A3BC4-B19D-A441-9E0C-B5423139123D}" type="slidenum">
              <a:rPr lang="en-US" sz="10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defTabSz="914400" fontAlgn="auto">
                <a:spcBef>
                  <a:spcPts val="0"/>
                </a:spcBef>
                <a:spcAft>
                  <a:spcPts val="600"/>
                </a:spcAft>
                <a:defRPr/>
              </a:pPr>
              <a:t>3</a:t>
            </a:fld>
            <a:endParaRPr lang="en-US" sz="10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00101F1-71AE-48F5-8062-050737314E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70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4313"/>
    </mc:Choice>
    <mc:Fallback xmlns="">
      <p:transition spd="slow" advTm="14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33867-CFBC-4CAD-9362-0A377D152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Aim</a:t>
            </a:r>
          </a:p>
        </p:txBody>
      </p:sp>
      <p:pic>
        <p:nvPicPr>
          <p:cNvPr id="5" name="Content Placeholder 4" descr="Customer review">
            <a:extLst>
              <a:ext uri="{FF2B5EF4-FFF2-40B4-BE49-F238E27FC236}">
                <a16:creationId xmlns:a16="http://schemas.microsoft.com/office/drawing/2014/main" id="{61705993-1382-439D-BFF3-7F18DDBD6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7557" y="2147587"/>
            <a:ext cx="914400" cy="914400"/>
          </a:xfrm>
        </p:spPr>
      </p:pic>
      <p:pic>
        <p:nvPicPr>
          <p:cNvPr id="7" name="Graphic 6" descr="Server">
            <a:extLst>
              <a:ext uri="{FF2B5EF4-FFF2-40B4-BE49-F238E27FC236}">
                <a16:creationId xmlns:a16="http://schemas.microsoft.com/office/drawing/2014/main" id="{B451DEE2-4F19-47A3-AB3F-7E16A9EB5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4457" y="2172921"/>
            <a:ext cx="914400" cy="914400"/>
          </a:xfrm>
          <a:prstGeom prst="rect">
            <a:avLst/>
          </a:prstGeom>
        </p:spPr>
      </p:pic>
      <p:pic>
        <p:nvPicPr>
          <p:cNvPr id="9" name="Graphic 8" descr="Syncing cloud">
            <a:extLst>
              <a:ext uri="{FF2B5EF4-FFF2-40B4-BE49-F238E27FC236}">
                <a16:creationId xmlns:a16="http://schemas.microsoft.com/office/drawing/2014/main" id="{9B2A2737-66DC-40D7-8772-E39CE1BC8B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6369" y="214758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E72078-F243-4C1A-8487-41FF528E38F6}"/>
              </a:ext>
            </a:extLst>
          </p:cNvPr>
          <p:cNvSpPr txBox="1"/>
          <p:nvPr/>
        </p:nvSpPr>
        <p:spPr>
          <a:xfrm>
            <a:off x="5444857" y="3210119"/>
            <a:ext cx="234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server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E6124D-1C55-4B05-98B2-39BB80F8859B}"/>
              </a:ext>
            </a:extLst>
          </p:cNvPr>
          <p:cNvSpPr txBox="1"/>
          <p:nvPr/>
        </p:nvSpPr>
        <p:spPr>
          <a:xfrm>
            <a:off x="1730847" y="3194180"/>
            <a:ext cx="234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Multithreaded client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07C1A1-EA37-448D-97E6-4440FC88997D}"/>
              </a:ext>
            </a:extLst>
          </p:cNvPr>
          <p:cNvCxnSpPr>
            <a:cxnSpLocks/>
          </p:cNvCxnSpPr>
          <p:nvPr/>
        </p:nvCxnSpPr>
        <p:spPr>
          <a:xfrm>
            <a:off x="3271957" y="2391542"/>
            <a:ext cx="834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00CC11-AFFE-4F54-A23A-6B5087132DA5}"/>
              </a:ext>
            </a:extLst>
          </p:cNvPr>
          <p:cNvCxnSpPr>
            <a:cxnSpLocks/>
          </p:cNvCxnSpPr>
          <p:nvPr/>
        </p:nvCxnSpPr>
        <p:spPr>
          <a:xfrm flipH="1">
            <a:off x="3271957" y="2924942"/>
            <a:ext cx="807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ABA737-9844-45BA-AB19-79D61A42BCEE}"/>
              </a:ext>
            </a:extLst>
          </p:cNvPr>
          <p:cNvCxnSpPr>
            <a:cxnSpLocks/>
          </p:cNvCxnSpPr>
          <p:nvPr/>
        </p:nvCxnSpPr>
        <p:spPr>
          <a:xfrm>
            <a:off x="5054509" y="2415216"/>
            <a:ext cx="834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11DE0B-0954-45B3-97C3-91D639F53760}"/>
              </a:ext>
            </a:extLst>
          </p:cNvPr>
          <p:cNvCxnSpPr>
            <a:cxnSpLocks/>
          </p:cNvCxnSpPr>
          <p:nvPr/>
        </p:nvCxnSpPr>
        <p:spPr>
          <a:xfrm flipH="1">
            <a:off x="5067828" y="2924942"/>
            <a:ext cx="807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73E41EB-DE6D-430B-8467-B2DF1FEDFAF9}"/>
              </a:ext>
            </a:extLst>
          </p:cNvPr>
          <p:cNvSpPr/>
          <p:nvPr/>
        </p:nvSpPr>
        <p:spPr>
          <a:xfrm rot="16200000">
            <a:off x="4472698" y="453706"/>
            <a:ext cx="304820" cy="2706301"/>
          </a:xfrm>
          <a:prstGeom prst="rightBrace">
            <a:avLst>
              <a:gd name="adj1" fmla="val 8333"/>
              <a:gd name="adj2" fmla="val 513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4BD6FA-7F72-4D57-9E0D-2ABE05C8654E}"/>
              </a:ext>
            </a:extLst>
          </p:cNvPr>
          <p:cNvSpPr txBox="1"/>
          <p:nvPr/>
        </p:nvSpPr>
        <p:spPr>
          <a:xfrm>
            <a:off x="4225657" y="1241806"/>
            <a:ext cx="104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latency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86E2C8F-E9FF-48F2-8D80-F0814473D381}"/>
              </a:ext>
            </a:extLst>
          </p:cNvPr>
          <p:cNvSpPr txBox="1">
            <a:spLocks/>
          </p:cNvSpPr>
          <p:nvPr/>
        </p:nvSpPr>
        <p:spPr>
          <a:xfrm>
            <a:off x="398839" y="3856889"/>
            <a:ext cx="7886700" cy="2669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dirty="0"/>
              <a:t>Learning Objectives: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/>
              <a:t>Write a complex multithreaded Java program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/>
              <a:t>Implement a simple HTTP API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/>
              <a:t>Configure and deploy a cloud based server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/>
              <a:t>Implement a simple Java servlet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/>
              <a:t>Learn how to analyze application performance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7FD7418E-A21E-4895-A22D-EBAF25A950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8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472"/>
    </mc:Choice>
    <mc:Fallback xmlns="">
      <p:transition spd="slow" advTm="125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7282" y="635715"/>
            <a:ext cx="8356656" cy="2482136"/>
            <a:chOff x="409710" y="635715"/>
            <a:chExt cx="11142208" cy="2482136"/>
          </a:xfrm>
        </p:grpSpPr>
        <p:sp>
          <p:nvSpPr>
            <p:cNvPr id="9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654696B-D001-4CC1-B967-429B71C55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60" y="759805"/>
            <a:ext cx="7729890" cy="1325563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Step 1 – Build the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EF584-B748-4002-9AED-A7ED20859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678" y="2494450"/>
            <a:ext cx="3350922" cy="3563159"/>
          </a:xfrm>
        </p:spPr>
        <p:txBody>
          <a:bodyPr>
            <a:normAutofit/>
          </a:bodyPr>
          <a:lstStyle/>
          <a:p>
            <a:r>
              <a:rPr lang="en-US" sz="2100" dirty="0"/>
              <a:t>API specified in Swagger</a:t>
            </a:r>
          </a:p>
          <a:p>
            <a:r>
              <a:rPr lang="en-US" sz="2100" dirty="0"/>
              <a:t>Server implemented as a Java servlet running in Tomcat</a:t>
            </a:r>
          </a:p>
          <a:p>
            <a:r>
              <a:rPr lang="en-US" sz="2100" dirty="0"/>
              <a:t>Each API </a:t>
            </a:r>
          </a:p>
          <a:p>
            <a:pPr lvl="1"/>
            <a:r>
              <a:rPr lang="en-US" sz="2100" dirty="0"/>
              <a:t>Validates inputs</a:t>
            </a:r>
          </a:p>
          <a:p>
            <a:pPr lvl="1"/>
            <a:r>
              <a:rPr lang="en-US" sz="2100" dirty="0"/>
              <a:t>Returns a valid response</a:t>
            </a:r>
          </a:p>
          <a:p>
            <a:pPr lvl="1"/>
            <a:r>
              <a:rPr lang="en-US" sz="2100" dirty="0"/>
              <a:t>That’s it </a:t>
            </a:r>
            <a:r>
              <a:rPr lang="en-US" sz="2100" dirty="0">
                <a:sym typeface="Wingdings" panose="05000000000000000000" pitchFamily="2" charset="2"/>
              </a:rPr>
              <a:t></a:t>
            </a:r>
          </a:p>
          <a:p>
            <a:r>
              <a:rPr lang="en-US" sz="1900" dirty="0">
                <a:sym typeface="Wingdings" panose="05000000000000000000" pitchFamily="2" charset="2"/>
              </a:rPr>
              <a:t>Test APIs with Postman</a:t>
            </a:r>
            <a:endParaRPr lang="en-US" sz="1900" dirty="0"/>
          </a:p>
          <a:p>
            <a:endParaRPr lang="en-US" sz="21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FFEE3CF-001C-4EF0-B346-E835EA641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916165"/>
            <a:ext cx="4615072" cy="3127519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F3F4C567-F63A-43CA-BF09-9BA1DA7D34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5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04"/>
    </mc:Choice>
    <mc:Fallback xmlns="">
      <p:transition spd="slow" advTm="56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7282" y="635715"/>
            <a:ext cx="8356656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96F689-5EA5-4FEA-A505-6BDDC1935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60" y="759805"/>
            <a:ext cx="7729890" cy="1325563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Step 2 – Build the Client (Simple)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B2384-623F-45B1-85BC-07C1E8C77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678" y="2494450"/>
            <a:ext cx="3040158" cy="3563159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Build a multithreaded Java client to measure server performance</a:t>
            </a:r>
          </a:p>
          <a:p>
            <a:pPr lvl="1"/>
            <a:r>
              <a:rPr lang="en-US" sz="1800" dirty="0"/>
              <a:t>3 phases to warmup and cooldown server</a:t>
            </a:r>
          </a:p>
          <a:p>
            <a:pPr lvl="1"/>
            <a:r>
              <a:rPr lang="en-US" sz="1800" dirty="0"/>
              <a:t>Max 256 threads</a:t>
            </a:r>
          </a:p>
          <a:p>
            <a:pPr lvl="1"/>
            <a:r>
              <a:rPr lang="en-US" sz="1800" dirty="0"/>
              <a:t>Write-heavy workload specified in assignment</a:t>
            </a:r>
          </a:p>
          <a:p>
            <a:r>
              <a:rPr lang="en-US" sz="1800" dirty="0"/>
              <a:t>Test with 32, 64, 128, 256 threads</a:t>
            </a:r>
          </a:p>
          <a:p>
            <a:r>
              <a:rPr lang="en-US" sz="1800" dirty="0"/>
              <a:t>Measure total ‘wall time’ performance and throughput for a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BAA7B-6D93-4664-BEB8-5ACB32DF1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405" y="3046649"/>
            <a:ext cx="3487214" cy="262150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11E5F4C-936D-4470-9B06-8DC7ED4EA0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7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732"/>
    </mc:Choice>
    <mc:Fallback xmlns="">
      <p:transition spd="slow" advTm="144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1022350"/>
            <a:ext cx="532209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837744"/>
            <a:ext cx="302419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495" y="640894"/>
            <a:ext cx="126206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17402" y="635716"/>
            <a:ext cx="246459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041" y="635715"/>
            <a:ext cx="8180897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D3CAA-7015-40EE-ABEF-B9D8A6FEF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9" y="800392"/>
            <a:ext cx="7698523" cy="1212102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Stage 2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438D4-E9E9-42C6-A137-23B790251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718" y="2490436"/>
            <a:ext cx="7281746" cy="3567173"/>
          </a:xfrm>
        </p:spPr>
        <p:txBody>
          <a:bodyPr anchor="ctr">
            <a:normAutofit/>
          </a:bodyPr>
          <a:lstStyle/>
          <a:p>
            <a:r>
              <a:rPr lang="en-US" sz="2100" dirty="0"/>
              <a:t>Server effectively does nothing </a:t>
            </a:r>
          </a:p>
          <a:p>
            <a:r>
              <a:rPr lang="en-US" sz="2100" dirty="0"/>
              <a:t>Client threads send requests and do nothing</a:t>
            </a:r>
          </a:p>
          <a:p>
            <a:r>
              <a:rPr lang="en-US" sz="2100" dirty="0"/>
              <a:t>Therefore you should get the highest possible throughput </a:t>
            </a:r>
            <a:r>
              <a:rPr lang="en-US" sz="2100" dirty="0">
                <a:sym typeface="Wingdings" panose="05000000000000000000" pitchFamily="2" charset="2"/>
              </a:rPr>
              <a:t></a:t>
            </a:r>
          </a:p>
          <a:p>
            <a:r>
              <a:rPr lang="en-US" sz="2100" dirty="0">
                <a:sym typeface="Wingdings" panose="05000000000000000000" pitchFamily="2" charset="2"/>
              </a:rPr>
              <a:t>Things to consider:</a:t>
            </a:r>
          </a:p>
          <a:p>
            <a:pPr lvl="1"/>
            <a:r>
              <a:rPr lang="en-US" sz="2100" dirty="0">
                <a:sym typeface="Wingdings" panose="05000000000000000000" pitchFamily="2" charset="2"/>
              </a:rPr>
              <a:t>Execute client and server as close together as possible</a:t>
            </a:r>
          </a:p>
          <a:p>
            <a:pPr lvl="2"/>
            <a:r>
              <a:rPr lang="en-US" sz="2100" dirty="0">
                <a:sym typeface="Wingdings" panose="05000000000000000000" pitchFamily="2" charset="2"/>
              </a:rPr>
              <a:t>Same data center?</a:t>
            </a:r>
          </a:p>
          <a:p>
            <a:pPr lvl="2"/>
            <a:r>
              <a:rPr lang="en-US" sz="2100" dirty="0">
                <a:sym typeface="Wingdings" panose="05000000000000000000" pitchFamily="2" charset="2"/>
              </a:rPr>
              <a:t>Laptop -&gt; data center distance minimized</a:t>
            </a:r>
          </a:p>
          <a:p>
            <a:pPr lvl="1"/>
            <a:r>
              <a:rPr lang="en-US" sz="2100" dirty="0">
                <a:sym typeface="Wingdings" panose="05000000000000000000" pitchFamily="2" charset="2"/>
              </a:rPr>
              <a:t>Throughput is requests/second</a:t>
            </a:r>
          </a:p>
          <a:p>
            <a:endParaRPr lang="en-US" sz="21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61082E7-C01D-4EB7-97EB-751DD21F65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6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03"/>
    </mc:Choice>
    <mc:Fallback xmlns="">
      <p:transition spd="slow" advTm="77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5F79-45D5-4F35-BEE1-8D309F581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/>
              <a:t>Stage 3 – Instrument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8C6B8-5197-4F4B-8483-88CEB2C8A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r>
              <a:rPr lang="en-US" sz="1600" dirty="0"/>
              <a:t>We want to measure and record the latency for every request</a:t>
            </a:r>
          </a:p>
          <a:p>
            <a:r>
              <a:rPr lang="en-US" sz="1600" dirty="0"/>
              <a:t>We can use this to get insights into how the system is performing</a:t>
            </a:r>
          </a:p>
          <a:p>
            <a:r>
              <a:rPr lang="en-US" sz="1600" dirty="0"/>
              <a:t>Every request latency needs to be stored for post-processing to calculate:</a:t>
            </a:r>
          </a:p>
          <a:p>
            <a:pPr lvl="1"/>
            <a:r>
              <a:rPr lang="en-US" sz="1600" dirty="0"/>
              <a:t>Mean, median, p99, throughput</a:t>
            </a:r>
          </a:p>
          <a:p>
            <a:r>
              <a:rPr lang="en-US" sz="1600" dirty="0"/>
              <a:t>Want to achieve this with as little overhead as possible</a:t>
            </a:r>
          </a:p>
          <a:p>
            <a:pPr lvl="1"/>
            <a:r>
              <a:rPr lang="en-US" sz="1600" dirty="0" err="1"/>
              <a:t>Eg</a:t>
            </a:r>
            <a:r>
              <a:rPr lang="en-US" sz="1600" dirty="0"/>
              <a:t> compare throughput with 32 threads from Stage 2 to instrumented version in Stage 3. </a:t>
            </a:r>
          </a:p>
          <a:p>
            <a:pPr lvl="1"/>
            <a:r>
              <a:rPr lang="en-US" sz="1600" dirty="0"/>
              <a:t>The difference is the code you have added - the instrumentation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Sync">
            <a:extLst>
              <a:ext uri="{FF2B5EF4-FFF2-40B4-BE49-F238E27FC236}">
                <a16:creationId xmlns:a16="http://schemas.microsoft.com/office/drawing/2014/main" id="{478BACD9-F0D6-43EE-810C-91AADBC7F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5D21ECD-0748-4E99-A044-88BE4583BDE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45760" y="56595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5D21ECD-0748-4E99-A044-88BE4583BD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9920" y="5596200"/>
                <a:ext cx="3168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EF9320D-09E4-4A1A-BDEA-4D2C44B23D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422"/>
    </mc:Choice>
    <mc:Fallback xmlns="">
      <p:transition spd="slow" advTm="154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5A7E-5183-4C5D-93E2-7CEC3FA79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600"/>
              <a:t>Things to Consider in Stage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CF72F-E4CD-4D28-9A99-AA2AD5EAD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r>
              <a:rPr lang="en-US" sz="2100"/>
              <a:t>Client has limited heap space</a:t>
            </a:r>
          </a:p>
          <a:p>
            <a:r>
              <a:rPr lang="en-US" sz="2100"/>
              <a:t>You are capturing 1000s of latencies – this has to be fast</a:t>
            </a:r>
          </a:p>
          <a:p>
            <a:pPr lvl="1"/>
            <a:r>
              <a:rPr lang="en-US" sz="2100"/>
              <a:t>Thread local operations are fast </a:t>
            </a:r>
          </a:p>
          <a:p>
            <a:r>
              <a:rPr lang="en-US" sz="2100"/>
              <a:t>Avoid unnecessary serialization</a:t>
            </a:r>
          </a:p>
          <a:p>
            <a:r>
              <a:rPr lang="en-US" sz="2100"/>
              <a:t>Collections.sort() – scalable?</a:t>
            </a:r>
          </a:p>
          <a:p>
            <a:r>
              <a:rPr lang="en-US" sz="2100"/>
              <a:t>Many charting options:</a:t>
            </a:r>
          </a:p>
          <a:p>
            <a:pPr lvl="1"/>
            <a:r>
              <a:rPr lang="en-US" sz="2100"/>
              <a:t>http://www.jfree.org/jfreechart/</a:t>
            </a:r>
          </a:p>
          <a:p>
            <a:endParaRPr lang="en-US" sz="21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Filter">
            <a:extLst>
              <a:ext uri="{FF2B5EF4-FFF2-40B4-BE49-F238E27FC236}">
                <a16:creationId xmlns:a16="http://schemas.microsoft.com/office/drawing/2014/main" id="{315DE035-3D26-44AE-942F-BF2B93446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5FF13F3-CBA5-47EA-A8CC-647ADC2459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82"/>
    </mc:Choice>
    <mc:Fallback xmlns="">
      <p:transition spd="slow" advTm="101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owerpoint_newNE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</Words>
  <Application>Microsoft Office PowerPoint</Application>
  <PresentationFormat>On-screen Show (4:3)</PresentationFormat>
  <Paragraphs>66</Paragraphs>
  <Slides>10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 Narrow</vt:lpstr>
      <vt:lpstr>Calibri</vt:lpstr>
      <vt:lpstr>Calibri Light</vt:lpstr>
      <vt:lpstr>Helvetica</vt:lpstr>
      <vt:lpstr>Helvetica CE</vt:lpstr>
      <vt:lpstr>ITC New Baskerville Roman</vt:lpstr>
      <vt:lpstr>powerpoint_newNEU</vt:lpstr>
      <vt:lpstr>Custom Design</vt:lpstr>
      <vt:lpstr>Northeastern University - Seattle </vt:lpstr>
      <vt:lpstr>Building Scalable Distributed Systems</vt:lpstr>
      <vt:lpstr>Building the Client…</vt:lpstr>
      <vt:lpstr>Overall Aim</vt:lpstr>
      <vt:lpstr>Step 1 – Build the Server</vt:lpstr>
      <vt:lpstr>Step 2 – Build the Client (Simple)</vt:lpstr>
      <vt:lpstr>Stage 2 Results </vt:lpstr>
      <vt:lpstr>Stage 3 – Instrument Client</vt:lpstr>
      <vt:lpstr>Things to Consider in Stage 3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Northeastern University - Seattle</dc:title>
  <dc:creator>Gorton, Ian</dc:creator>
  <cp:lastModifiedBy>Gorton, Ian</cp:lastModifiedBy>
  <cp:revision>2</cp:revision>
  <dcterms:created xsi:type="dcterms:W3CDTF">2020-09-16T16:12:38Z</dcterms:created>
  <dcterms:modified xsi:type="dcterms:W3CDTF">2021-01-19T19:18:58Z</dcterms:modified>
</cp:coreProperties>
</file>